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8" r:id="rId3"/>
    <p:sldId id="291" r:id="rId4"/>
    <p:sldId id="292" r:id="rId5"/>
    <p:sldId id="257" r:id="rId6"/>
    <p:sldId id="289" r:id="rId7"/>
    <p:sldId id="261" r:id="rId8"/>
    <p:sldId id="283" r:id="rId9"/>
    <p:sldId id="285" r:id="rId10"/>
    <p:sldId id="290" r:id="rId11"/>
    <p:sldId id="286" r:id="rId12"/>
    <p:sldId id="281" r:id="rId1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8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tags" Target="../tags/tag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.png"/><Relationship Id="rId3" Type="http://schemas.openxmlformats.org/officeDocument/2006/relationships/tags" Target="../tags/tag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3175" y="507365"/>
            <a:ext cx="12185650" cy="9061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threePt" dir="t"/>
            </a:scene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000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2021</a:t>
            </a:r>
            <a:r>
              <a:rPr lang="zh-CN" altLang="en-US" sz="4000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年秋季</a:t>
            </a:r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学期</a:t>
            </a:r>
            <a:r>
              <a:rPr lang="zh-CN" altLang="en-US" sz="4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在线学习指南</a:t>
            </a:r>
            <a:endParaRPr lang="zh-CN" altLang="en-US" sz="4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1129" y="1596770"/>
            <a:ext cx="11150600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南京林业大学网络教学平台将为全校师生提供在线教学服务，包括线上学习（观看教学视频、答疑、作业、测验等）、观看速课（微视频）学习、同步课堂学习、直播学习和相关技术服务，旨在利用电脑、手机、网络等现有设备开展教学活动。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南京林业大学网络教学平台包含电脑端（网址：</a:t>
            </a:r>
            <a:r>
              <a:rPr>
                <a:latin typeface="微软雅黑" panose="020B0503020204020204" charset="-122"/>
                <a:ea typeface="微软雅黑" panose="020B0503020204020204" charset="-122"/>
                <a:sym typeface="+mn-ea"/>
              </a:rPr>
              <a:t>http://njfu.fanya.chaoxing.com/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）和手机端（学习通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APP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）两部分，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电脑端和手机端可自动实现资源、数据、功能同步，有效保证师生使用习惯的一致性。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南京林业大学网络教学平台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已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</a:rPr>
              <a:t>无缝对接超星电子图书、电子期刊、学术视频等数据库，为教师备课、学生拓展学习提供资源支撑。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556537" cy="104076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教师如果开启直播教学，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学生可在通知中、消息中、任务列表点击直播，进入直播界面，可以观看直播并进行文字互动，如果教师选择了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允许回看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，可以在直播结束后，回看直播内容。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在线学习方式四：直播学习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1940" y="1899920"/>
            <a:ext cx="2368550" cy="48672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7905" y="1899920"/>
            <a:ext cx="2536825" cy="4866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0545" y="1899920"/>
            <a:ext cx="2419350" cy="48609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28115" y="1158240"/>
            <a:ext cx="93745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  <a:cs typeface="+mj-ea"/>
              </a:rPr>
              <a:t>如您在使用中如遇到技术问题，可通过以下方式寻求支持：</a:t>
            </a:r>
            <a:endParaRPr lang="zh-CN" altLang="en-US" dirty="0">
              <a:latin typeface="+mj-ea"/>
              <a:ea typeface="+mj-ea"/>
              <a:cs typeface="+mj-ea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latin typeface="+mj-ea"/>
                <a:ea typeface="+mj-ea"/>
                <a:cs typeface="+mj-ea"/>
                <a:sym typeface="+mn-ea"/>
              </a:rPr>
              <a:t>拨打电话咨询：沈艺洵：</a:t>
            </a:r>
            <a:r>
              <a:rPr lang="en-US" altLang="zh-CN" dirty="0">
                <a:latin typeface="+mj-ea"/>
                <a:ea typeface="+mj-ea"/>
                <a:cs typeface="+mj-ea"/>
                <a:sym typeface="+mn-ea"/>
              </a:rPr>
              <a:t>15151899979</a:t>
            </a:r>
            <a:r>
              <a:rPr lang="zh-CN" altLang="en-US" dirty="0">
                <a:latin typeface="+mj-ea"/>
                <a:ea typeface="+mj-ea"/>
                <a:cs typeface="+mj-ea"/>
                <a:sym typeface="+mn-ea"/>
              </a:rPr>
              <a:t>；</a:t>
            </a:r>
            <a:endParaRPr lang="zh-CN" altLang="en-US" dirty="0">
              <a:latin typeface="+mj-ea"/>
              <a:ea typeface="+mj-ea"/>
              <a:cs typeface="+mj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4335" y="974725"/>
            <a:ext cx="9911715" cy="1614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电脑端访问网址：</a:t>
            </a:r>
            <a:r>
              <a:rPr>
                <a:latin typeface="微软雅黑" panose="020B0503020204020204" charset="-122"/>
                <a:ea typeface="微软雅黑" panose="020B0503020204020204" charset="-122"/>
                <a:sym typeface="+mn-ea"/>
              </a:rPr>
              <a:t>http://njfu.fanya.chaoxing.com/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初次登录方式：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点击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“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”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按钮，输入账号（学生学号）和初始密码（123456或者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s65432s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）登录。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</a:rPr>
              <a:t>登录后请绑定手机号并修改密码。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再次登录时，电脑端、学习通均可使用该手机号和密码登录。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爆炸形 2 6"/>
          <p:cNvSpPr/>
          <p:nvPr/>
        </p:nvSpPr>
        <p:spPr>
          <a:xfrm>
            <a:off x="9683750" y="95250"/>
            <a:ext cx="2446020" cy="165925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电脑端</a:t>
            </a:r>
            <a:endParaRPr lang="zh-CN" altLang="en-US" sz="20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4335" y="2700020"/>
            <a:ext cx="101263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+mj-lt"/>
                <a:ea typeface="+mj-ea"/>
                <a:cs typeface="+mj-cs"/>
                <a:sym typeface="+mn-ea"/>
              </a:rPr>
              <a:t>如果已在学习通登录并绑定工号，登录密码为修改后的密码，支持工号、手机号两种登录方式。</a:t>
            </a:r>
            <a:endParaRPr lang="zh-CN" altLang="en-US" b="1" dirty="0">
              <a:solidFill>
                <a:srgbClr val="FF0000"/>
              </a:solidFill>
              <a:latin typeface="+mj-lt"/>
              <a:ea typeface="+mj-ea"/>
              <a:cs typeface="+mj-cs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20075" y="3601720"/>
            <a:ext cx="3608705" cy="21316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5590" y="3602355"/>
            <a:ext cx="3954145" cy="21310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52730" y="3601720"/>
            <a:ext cx="3550285" cy="2463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74345" y="19558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1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2530" y="195580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登录</a:t>
            </a:r>
            <a:endParaRPr lang="zh-CN" altLang="en-US" sz="3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爆炸形 2 6"/>
          <p:cNvSpPr/>
          <p:nvPr/>
        </p:nvSpPr>
        <p:spPr>
          <a:xfrm>
            <a:off x="9820275" y="95250"/>
            <a:ext cx="2309495" cy="1564005"/>
          </a:xfrm>
          <a:prstGeom prst="irregularSeal2">
            <a:avLst/>
          </a:prstGeom>
          <a:solidFill>
            <a:schemeClr val="accent2"/>
          </a:solidFill>
          <a:ln w="12700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>
                <a:latin typeface="黑体" panose="02010609060101010101" charset="-122"/>
                <a:ea typeface="黑体" panose="02010609060101010101" charset="-122"/>
              </a:rPr>
              <a:t>手机端</a:t>
            </a:r>
            <a:endParaRPr lang="zh-CN" altLang="en-US" sz="20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78840"/>
            <a:ext cx="6869430" cy="675005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手机上下载并安装学习通APP：</a:t>
            </a:r>
            <a:b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</a:b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扫描右方二维码或在手机应用市场中搜索“学习通”进行下载。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  <a:cs typeface="+mj-ea"/>
            </a:endParaRPr>
          </a:p>
        </p:txBody>
      </p:sp>
      <p:pic>
        <p:nvPicPr>
          <p:cNvPr id="3" name="图片 8" descr="C:\Users\Administrator\Desktop\学习通二维码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82815" y="93345"/>
            <a:ext cx="14605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标题 11"/>
          <p:cNvSpPr>
            <a:spLocks noGrp="1"/>
          </p:cNvSpPr>
          <p:nvPr/>
        </p:nvSpPr>
        <p:spPr>
          <a:xfrm>
            <a:off x="336550" y="1513205"/>
            <a:ext cx="11489055" cy="1043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初次登录者：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点击右下方的“我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进入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登录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页面，选择“新用户注册”，输入手机号获取验证码并设置自己的密码，然后填写学校名称、输入自己的学号、姓名进行信息验证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（注意：信息验证一定不可跳过，学校名称是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“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南京林业大学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”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，不能使用简写或具体到学院）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+mj-ea"/>
                <a:sym typeface="+mn-ea"/>
              </a:rPr>
              <a:t>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+mj-ea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010" y="3322320"/>
            <a:ext cx="2178685" cy="3510915"/>
          </a:xfrm>
          <a:prstGeom prst="rect">
            <a:avLst/>
          </a:prstGeom>
          <a:ln w="12700" cmpd="sng">
            <a:solidFill>
              <a:schemeClr val="accent1"/>
            </a:solidFill>
            <a:prstDash val="solid"/>
          </a:ln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65735" y="3322320"/>
            <a:ext cx="202247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9350" y="3322320"/>
            <a:ext cx="2158365" cy="3494405"/>
          </a:xfrm>
          <a:prstGeom prst="rect">
            <a:avLst/>
          </a:prstGeom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20" name="文本框 19"/>
          <p:cNvSpPr txBox="1"/>
          <p:nvPr/>
        </p:nvSpPr>
        <p:spPr>
          <a:xfrm>
            <a:off x="336550" y="2503170"/>
            <a:ext cx="10564495" cy="4603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如果已在电脑端登录并绑定手机号，则可直接使用手机号登录。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图片1_南林大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9975" y="3322320"/>
            <a:ext cx="2113280" cy="3510915"/>
          </a:xfrm>
          <a:prstGeom prst="rect">
            <a:avLst/>
          </a:prstGeom>
        </p:spPr>
      </p:pic>
      <p:pic>
        <p:nvPicPr>
          <p:cNvPr id="9" name="图片 8" descr="图片2_南林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40900" y="3354705"/>
            <a:ext cx="2193925" cy="3446145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8395970" y="5788660"/>
            <a:ext cx="2580005" cy="36830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该步骤不可跳过</a:t>
            </a:r>
            <a:endParaRPr lang="zh-CN" altLang="en-US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6567" y="623570"/>
            <a:ext cx="11475720" cy="1315720"/>
          </a:xfrm>
        </p:spPr>
        <p:txBody>
          <a:bodyPr>
            <a:norm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学生登录后进入自己的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学习空间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，可在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我学的课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中找到教师的课程，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点击课程封面，进入班级进行课程内容学习。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00025" y="33655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>
                <a:solidFill>
                  <a:srgbClr val="FFFF00"/>
                </a:solidFill>
              </a:rPr>
              <a:t>2</a:t>
            </a:r>
            <a:endParaRPr lang="en-US" altLang="zh-CN" sz="4000">
              <a:solidFill>
                <a:srgbClr val="FFFF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2345" y="345440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进入课程和班级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22" y="4516183"/>
            <a:ext cx="6258798" cy="217200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608" y="2827147"/>
            <a:ext cx="4782217" cy="24387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28625" y="1819910"/>
            <a:ext cx="6259195" cy="269621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252730" y="241935"/>
            <a:ext cx="11257280" cy="1235075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电脑端的课程和学习通的课程互通，登录学习通可以在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”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我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中找到课程及所在班级。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10815" y="1378585"/>
            <a:ext cx="2451735" cy="52692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1720" y="1318895"/>
            <a:ext cx="2616835" cy="53289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1008380"/>
            <a:ext cx="10968990" cy="123063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学生进入课程后，可查看教师提供的课程内容、资料，并且完成教师发布的在线学习任务、学习要求、作业、测验等，并可以在线提问、讨论。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3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059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在线学习方式一：线上学习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516" y="2262249"/>
            <a:ext cx="9376967" cy="361061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5" y="859156"/>
            <a:ext cx="10968990" cy="7796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教师根据教学目的和要求，录制速课（微视频），学生通过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消息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点击速课，观看老师录制的教学视频内容。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7981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在线学习方式二：观看速课（微视频）学习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4185" y="1806575"/>
            <a:ext cx="2310765" cy="4897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035" y="1807210"/>
            <a:ext cx="2360930" cy="48964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0525" y="1758315"/>
            <a:ext cx="2443480" cy="49453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5744" y="859155"/>
            <a:ext cx="11496676" cy="11359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教师根据教学目的和要求 ，可以开启同步课堂，电脑端使用方式：打开教师提供的电脑端网址，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180" y="2266315"/>
            <a:ext cx="5928995" cy="29190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0030" y="2214880"/>
            <a:ext cx="5152390" cy="29705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5012" y="859155"/>
            <a:ext cx="11034981" cy="8503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手机端使用方式：教师发布同步课堂后可在学习通班级群里内收到，点击查看即进入同步课堂，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即可同步听到教师的授课内容的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</a:rPr>
              <a:t>PPT+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讲课声音。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745" y="266700"/>
            <a:ext cx="592455" cy="5924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FFFF00"/>
                </a:solidFill>
              </a:rPr>
              <a:t>4</a:t>
            </a:r>
            <a:endParaRPr lang="en-US" altLang="zh-CN" sz="4000" dirty="0">
              <a:solidFill>
                <a:srgbClr val="FFFF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82345" y="275590"/>
            <a:ext cx="6178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在线学习方式三：同步课堂学习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88185" y="1710690"/>
            <a:ext cx="236029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830" y="1736090"/>
            <a:ext cx="2368550" cy="47701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0310" y="1710690"/>
            <a:ext cx="2439035" cy="48336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11745,&quot;width&quot;:16920}"/>
</p:tagLst>
</file>

<file path=ppt/tags/tag2.xml><?xml version="1.0" encoding="utf-8"?>
<p:tagLst xmlns:p="http://schemas.openxmlformats.org/presentationml/2006/main">
  <p:tag name="KSO_WM_UNIT_PLACING_PICTURE_USER_VIEWPORT" val="{&quot;height&quot;:5472,&quot;width&quot;:3075}"/>
</p:tagLst>
</file>

<file path=ppt/tags/tag3.xml><?xml version="1.0" encoding="utf-8"?>
<p:tagLst xmlns:p="http://schemas.openxmlformats.org/presentationml/2006/main">
  <p:tag name="KSO_WM_UNIT_PLACING_PICTURE_USER_VIEWPORT" val="{&quot;height&quot;:11745,&quot;width&quot;:16920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1222</Words>
  <Application>WPS 演示</Application>
  <PresentationFormat>宽屏</PresentationFormat>
  <Paragraphs>74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黑体</vt:lpstr>
      <vt:lpstr>Arial Unicode MS</vt:lpstr>
      <vt:lpstr>Calibri Light</vt:lpstr>
      <vt:lpstr>Calibri</vt:lpstr>
      <vt:lpstr>Office 主题</vt:lpstr>
      <vt:lpstr>PowerPoint 演示文稿</vt:lpstr>
      <vt:lpstr>PowerPoint 演示文稿</vt:lpstr>
      <vt:lpstr>手机上下载并安装学习通APP： 扫描右方二维码或在手机应用市场中搜索“学习通”进行下载。</vt:lpstr>
      <vt:lpstr>学生登录后进入自己的“学习空间”，可在”我学的课“中找到教师的课程，点击课程封面，进入班级进行课程内容学习。</vt:lpstr>
      <vt:lpstr>电脑端的课程和学习通的课程互通，登录学习通可以在”我“中找到课程及所在班级。</vt:lpstr>
      <vt:lpstr>学生进入课程后，可查看教师提供的课程内容、资料，并且完成教师发布的在线学习任务、学习要求、作业、测验等，并可以在线提问、讨论。</vt:lpstr>
      <vt:lpstr>教师根据教学目的和要求，录制速课（微视频），学生通过“消息”点击速课，观看老师录制的教学视频内容。</vt:lpstr>
      <vt:lpstr>教师根据教学目的和要求 ，可以开启同步课堂，电脑端使用方式：打开教师提供的电脑端网址，可同步听到教师的授课内容的PPT+讲课声音。</vt:lpstr>
      <vt:lpstr>手机端使用方式：教师发布同步课堂后可在学习通班级群里内收到，点击查看即进入同步课堂，即可同步听到教师的授课内容的PPT+讲课声音。</vt:lpstr>
      <vt:lpstr>教师如果开启直播教学，学生可在通知中、消息中、任务列表点击直播，进入直播界面，可以观看直播并进行文字互动，如果教师选择了“允许回看”，可以在直播结束后，回看直播内容。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sunrui</dc:creator>
  <cp:lastModifiedBy>dabaipang</cp:lastModifiedBy>
  <cp:revision>39</cp:revision>
  <dcterms:created xsi:type="dcterms:W3CDTF">2020-01-28T03:15:00Z</dcterms:created>
  <dcterms:modified xsi:type="dcterms:W3CDTF">2021-08-13T07:00:05Z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BA5C0DBA603C4C99A1B0B9DAFF769C87</vt:lpwstr>
  </property>
</Properties>
</file>